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5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5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406" r:id="rId222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222" Type="http://schemas.openxmlformats.org/officeDocument/2006/relationships/slide" Target="slides/slide151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5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6" name="Shape 5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7" name="Google Shape;5117;g33c5e4031bd_0_97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8" name="Google Shape;5118;g33c5e4031bd_0_9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151.xml"/></Relationships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19" name="Shape 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" name="Google Shape;5120;p719"/>
          <p:cNvSpPr txBox="1"/>
          <p:nvPr>
            <p:ph type="title"/>
          </p:nvPr>
        </p:nvSpPr>
        <p:spPr>
          <a:xfrm>
            <a:off x="457200" y="116721"/>
            <a:ext cx="8229600" cy="7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How to</a:t>
            </a:r>
            <a:endParaRPr/>
          </a:p>
        </p:txBody>
      </p:sp>
      <p:sp>
        <p:nvSpPr>
          <p:cNvPr id="5121" name="Google Shape;5121;p719"/>
          <p:cNvSpPr txBox="1"/>
          <p:nvPr>
            <p:ph idx="1" type="body"/>
          </p:nvPr>
        </p:nvSpPr>
        <p:spPr>
          <a:xfrm>
            <a:off x="457200" y="973335"/>
            <a:ext cx="4041600" cy="27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zh-CN"/>
              <a:t>Complete each slide with the definition of each term. Try to make it visually appealing.</a:t>
            </a:r>
            <a:endParaRPr/>
          </a:p>
        </p:txBody>
      </p:sp>
      <p:sp>
        <p:nvSpPr>
          <p:cNvPr id="5122" name="Google Shape;5122;p719"/>
          <p:cNvSpPr txBox="1"/>
          <p:nvPr>
            <p:ph idx="2" type="body"/>
          </p:nvPr>
        </p:nvSpPr>
        <p:spPr>
          <a:xfrm>
            <a:off x="4645148" y="973335"/>
            <a:ext cx="4041600" cy="27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zh-CN"/>
              <a:t>Remember to include the definition and an example from a poem.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